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749"/>
    <a:srgbClr val="265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549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hyperlink" Target="https://www.analog.com/media/en/technical-documentation/data-sheets/ADXL345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hyperlink" Target="https://www.arduino.cc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www.electronicwings.com/nodemcu/hc-05-bluetooth-modul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58064"/>
            <a:ext cx="630614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Accidental Alert System 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714149"/>
            <a:ext cx="74159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Domain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IoT and Embedded Systems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348555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15825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Members: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83096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6" y="482417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 Naveen Kumar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5" y="531317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 Manikandan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Abstract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Road accidents, particularly motorcycle accidents, often result in injuries and fatalities due to delayed medical assistance in remote areas. Traditional emergency systems lack real-time alerting capabilities.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Proposed Solution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159925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uses sensors to detect accidents (bike falling or fire) and sends immediate alerts to a mobile phone via Bluetooth and a SIM module, enabling faster emergency response and potentially saving lives.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8AE6E-10FC-43B3-9C7E-23CAB31D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291" y="7523506"/>
            <a:ext cx="257210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6644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Existing System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40018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2513290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4001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GSM-based Systems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2891195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Merits: SMS alerts, low cost. 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152680" y="3829407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Demerits: Requires stable network, limited to SMS, not real-time.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0181868" y="240018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68082" y="2513290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984111" y="2400181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GPS and GSM Systems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984111" y="3234095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Merits: Vehicle tracking, precise coordinates. Demerits: High dependency on GPS and GSM, costly.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573381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31769" y="5846921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152680" y="5733812"/>
            <a:ext cx="30825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Bluetooth Fall Detection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7152680" y="622482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Merits: Detects falls, short-range communication.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7152680" y="676798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Demerits: Limited alerting scope in isolated areas.</a:t>
            </a:r>
            <a:endParaRPr lang="en-US" sz="19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91E332-7014-4B7F-A0C6-5565AC31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291" y="7558564"/>
            <a:ext cx="257210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58610"/>
            <a:ext cx="681168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Field Work Survey Insights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314694"/>
            <a:ext cx="3584615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7733" y="2591991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Motorcycle Rider Surveys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425904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Collected data on accident experiences and emergency response times.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314694"/>
            <a:ext cx="3584615" cy="2573655"/>
          </a:xfrm>
          <a:prstGeom prst="roundRect">
            <a:avLst>
              <a:gd name="adj" fmla="val 1438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9164" y="259199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Accident Statistics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3083004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Analyzed accident hotspots and common causes to refine system sensitivity.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135166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7733" y="5412462"/>
            <a:ext cx="43418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Emergency Responder Interviews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27733" y="5903476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Gathered feedback on current alert systems and desired improvements.</a:t>
            </a:r>
            <a:endParaRPr lang="en-US" sz="1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D5BFA-2200-4259-AEE7-7796094DA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175" y="7591336"/>
            <a:ext cx="257210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09531"/>
            <a:ext cx="79377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Proposed System Components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18908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0531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Arduino Board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3544133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Central controller for the system.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218908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30531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Gyroscope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82189" y="3544133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Detects sudden movements or impacts.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218908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30531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Smoke Sensor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500342" y="3544133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Detects fire or overheating.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2189083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30531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Bluetooth Module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818495" y="3544133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Wireless communication with mobile phone.</a:t>
            </a:r>
            <a:endParaRPr lang="en-US" sz="1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37" y="5074801"/>
            <a:ext cx="617220" cy="617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64037" y="59388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 Module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864037" y="6429851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Sends SMS to emergency contacts.</a:t>
            </a:r>
            <a:endParaRPr lang="en-US" sz="19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FE0553-F0B4-4932-A55A-600FF0A7E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5851" y="7485541"/>
            <a:ext cx="257210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77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344" y="2864287"/>
            <a:ext cx="5115282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Requirements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303770" y="3667720"/>
            <a:ext cx="22860" cy="4048720"/>
          </a:xfrm>
          <a:prstGeom prst="roundRect">
            <a:avLst>
              <a:gd name="adj" fmla="val 123245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69440" y="4078724"/>
            <a:ext cx="657344" cy="22860"/>
          </a:xfrm>
          <a:prstGeom prst="roundRect">
            <a:avLst>
              <a:gd name="adj" fmla="val 1232456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103924" y="3878937"/>
            <a:ext cx="422553" cy="422553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60967" y="3965019"/>
            <a:ext cx="108347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195286" y="3935254"/>
            <a:ext cx="2086928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Hardware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7344" y="4228981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Arduino Uno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7344" y="4595217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ADXL345 Gyroscope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57344" y="4961453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LM35 Smoke Sensor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7344" y="5327690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HC-05 Bluetooth Module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57344" y="5693926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SIM800L GSM Module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57344" y="6060162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 Supply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7503616" y="5017770"/>
            <a:ext cx="657344" cy="22860"/>
          </a:xfrm>
          <a:prstGeom prst="roundRect">
            <a:avLst>
              <a:gd name="adj" fmla="val 1232456"/>
            </a:avLst>
          </a:prstGeom>
          <a:solidFill>
            <a:srgbClr val="29DDDA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3924" y="4817983"/>
            <a:ext cx="422553" cy="422553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45489" y="4904065"/>
            <a:ext cx="1393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8348186" y="4895731"/>
            <a:ext cx="2086928" cy="24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Software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348186" y="5168027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Arduino IDE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8348186" y="5534263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Android/iOS App (optional)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8348186" y="5900499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Wire.h library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8348186" y="6266736"/>
            <a:ext cx="56248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SoftwareSerial.h library</a:t>
            </a:r>
            <a:endParaRPr lang="en-US" sz="14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06BB54-A98E-4AE9-9A2C-4A61DE41E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7366" y="7565990"/>
            <a:ext cx="2572109" cy="638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406" y="606147"/>
            <a:ext cx="4898350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References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48" y="1549003"/>
            <a:ext cx="1102043" cy="13225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4085" y="1769388"/>
            <a:ext cx="4155877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Arduino Uno Official Documentation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204085" y="2207657"/>
            <a:ext cx="616850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00B0F0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https://www.arduino.cc/</a:t>
            </a:r>
            <a:endParaRPr lang="en-US" sz="1700" dirty="0">
              <a:solidFill>
                <a:srgbClr val="00B0F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06" y="2871549"/>
            <a:ext cx="1102043" cy="15841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4085" y="3091934"/>
            <a:ext cx="369593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Gyroscope  ADXL345 Data Sheet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204085" y="3530203"/>
            <a:ext cx="6168509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00B0F0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https://www.analog.com/media/en/technical-documentation/data-sheets/ADXL345.pdf</a:t>
            </a:r>
            <a:endParaRPr lang="en-US" sz="1700" dirty="0">
              <a:solidFill>
                <a:srgbClr val="00B0F0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406" y="4455676"/>
            <a:ext cx="1102043" cy="15841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4085" y="4676061"/>
            <a:ext cx="404479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HC-05 Bluetooth Module Datasheet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204085" y="5114330"/>
            <a:ext cx="6168509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00B0F0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https://www.electronicwings.com/nodemcu/hc-05-bluetooth-module</a:t>
            </a:r>
            <a:endParaRPr lang="en-US" sz="1700" dirty="0">
              <a:solidFill>
                <a:srgbClr val="00B0F0"/>
              </a:solidFill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06" y="6039803"/>
            <a:ext cx="1102043" cy="15841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4085" y="6260187"/>
            <a:ext cx="375106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SIM800L GSM Module Datasheet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2204085" y="6698456"/>
            <a:ext cx="6168509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00B0F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https://www.electronicwings.com/nodemcu/sim800l-gsm-module</a:t>
            </a:r>
            <a:endParaRPr lang="en-US" sz="1700" u="sng" dirty="0">
              <a:solidFill>
                <a:srgbClr val="00B0F0"/>
              </a:solidFill>
            </a:endParaRPr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C5BC97FB-9343-4482-8B69-E8353DE70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405" y="6039803"/>
            <a:ext cx="1102043" cy="15841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B6C617-0A3D-472D-880B-A96CBD1EBD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539" y="6512734"/>
            <a:ext cx="661273" cy="6382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8D3C6E9-270B-443D-8820-E52F2275A23B}"/>
              </a:ext>
            </a:extLst>
          </p:cNvPr>
          <p:cNvSpPr/>
          <p:nvPr/>
        </p:nvSpPr>
        <p:spPr>
          <a:xfrm>
            <a:off x="1121374" y="6680597"/>
            <a:ext cx="421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12480" y="3845858"/>
            <a:ext cx="3291840" cy="175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YOU!!!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1E319-7F83-4A8B-B673-B9B993B53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291" y="7591336"/>
            <a:ext cx="2572109" cy="638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362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Spline Sans Bold</vt:lpstr>
      <vt:lpstr>Barlow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NAVEEN KISHORE</cp:lastModifiedBy>
  <cp:revision>5</cp:revision>
  <dcterms:created xsi:type="dcterms:W3CDTF">2025-03-04T09:07:40Z</dcterms:created>
  <dcterms:modified xsi:type="dcterms:W3CDTF">2025-04-04T02:11:18Z</dcterms:modified>
</cp:coreProperties>
</file>